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Oswald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Oswald-bold.fntdata"/><Relationship Id="rId12" Type="http://schemas.openxmlformats.org/officeDocument/2006/relationships/font" Target="fonts/Oswal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09ee4fa46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09ee4fa46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ca4ca55911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ca4ca55911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ca4ca55911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ca4ca5591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ca4ca55911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ca4ca55911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a87a8159c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a87a8159c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243725" y="0"/>
            <a:ext cx="8520600" cy="1442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0">
                <a:solidFill>
                  <a:schemeClr val="accent4"/>
                </a:solidFill>
                <a:latin typeface="Oswald"/>
                <a:ea typeface="Oswald"/>
                <a:cs typeface="Oswald"/>
                <a:sym typeface="Oswald"/>
              </a:rPr>
              <a:t>ETIQUETAS   QUESOS</a:t>
            </a:r>
            <a:endParaRPr sz="8000">
              <a:solidFill>
                <a:schemeClr val="accent4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24258" l="0" r="0" t="24798"/>
          <a:stretch/>
        </p:blipFill>
        <p:spPr>
          <a:xfrm>
            <a:off x="2616350" y="2505000"/>
            <a:ext cx="4010925" cy="2638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Queso Derretido PNG para descargar gratis"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9125" y="1325825"/>
            <a:ext cx="5821274" cy="17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Queso Derretido PNG para descargar gratis" id="57" name="Google Shape;57;p13"/>
          <p:cNvPicPr preferRelativeResize="0"/>
          <p:nvPr/>
        </p:nvPicPr>
        <p:blipFill rotWithShape="1">
          <a:blip r:embed="rId4">
            <a:alphaModFix/>
          </a:blip>
          <a:srcRect b="0" l="62207" r="0" t="0"/>
          <a:stretch/>
        </p:blipFill>
        <p:spPr>
          <a:xfrm flipH="1">
            <a:off x="6268001" y="1325825"/>
            <a:ext cx="2200024" cy="17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>
            <p:ph type="ctrTitle"/>
          </p:nvPr>
        </p:nvSpPr>
        <p:spPr>
          <a:xfrm>
            <a:off x="4625575" y="134700"/>
            <a:ext cx="900300" cy="11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3800">
                <a:solidFill>
                  <a:schemeClr val="accent4"/>
                </a:solidFill>
                <a:latin typeface="Oswald"/>
                <a:ea typeface="Oswald"/>
                <a:cs typeface="Oswald"/>
                <a:sym typeface="Oswald"/>
              </a:rPr>
              <a:t>de</a:t>
            </a:r>
            <a:endParaRPr sz="3800">
              <a:solidFill>
                <a:schemeClr val="accent4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3800">
                <a:solidFill>
                  <a:schemeClr val="accent4"/>
                </a:solidFill>
                <a:latin typeface="Oswald"/>
                <a:ea typeface="Oswald"/>
                <a:cs typeface="Oswald"/>
                <a:sym typeface="Oswald"/>
              </a:rPr>
              <a:t>los</a:t>
            </a:r>
            <a:endParaRPr sz="3800">
              <a:solidFill>
                <a:schemeClr val="accent4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 b="0" l="0" r="0" t="16226"/>
          <a:stretch/>
        </p:blipFill>
        <p:spPr>
          <a:xfrm>
            <a:off x="844400" y="628025"/>
            <a:ext cx="7455200" cy="441542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298050" y="190425"/>
            <a:ext cx="8547900" cy="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>
                <a:solidFill>
                  <a:schemeClr val="accent4"/>
                </a:solidFill>
              </a:rPr>
              <a:t>¿CUÁLES SON LAS PARTES DE UNA ETIQUETA?</a:t>
            </a:r>
            <a:endParaRPr b="1" sz="2400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/>
        </p:nvSpPr>
        <p:spPr>
          <a:xfrm>
            <a:off x="325550" y="253200"/>
            <a:ext cx="2037600" cy="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>
                <a:solidFill>
                  <a:schemeClr val="accent4"/>
                </a:solidFill>
              </a:rPr>
              <a:t>EJEMPLO 1</a:t>
            </a:r>
            <a:endParaRPr b="1" sz="2400">
              <a:solidFill>
                <a:schemeClr val="accent4"/>
              </a:solidFill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 rotWithShape="1">
          <a:blip r:embed="rId3">
            <a:alphaModFix/>
          </a:blip>
          <a:srcRect b="-1256" l="0" r="0" t="12791"/>
          <a:stretch/>
        </p:blipFill>
        <p:spPr>
          <a:xfrm>
            <a:off x="2363150" y="114738"/>
            <a:ext cx="4734074" cy="49140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1" name="Google Shape;71;p15"/>
          <p:cNvCxnSpPr/>
          <p:nvPr/>
        </p:nvCxnSpPr>
        <p:spPr>
          <a:xfrm flipH="1">
            <a:off x="6379850" y="1325850"/>
            <a:ext cx="1015200" cy="3363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2" name="Google Shape;72;p15"/>
          <p:cNvSpPr txBox="1"/>
          <p:nvPr/>
        </p:nvSpPr>
        <p:spPr>
          <a:xfrm>
            <a:off x="7426800" y="978025"/>
            <a:ext cx="17172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dk1"/>
                </a:solidFill>
              </a:rPr>
              <a:t>Nombre del</a:t>
            </a:r>
            <a:endParaRPr b="1"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dk1"/>
                </a:solidFill>
              </a:rPr>
              <a:t>queso</a:t>
            </a:r>
            <a:endParaRPr b="1" sz="2000">
              <a:solidFill>
                <a:schemeClr val="dk1"/>
              </a:solidFill>
            </a:endParaRPr>
          </a:p>
        </p:txBody>
      </p:sp>
      <p:cxnSp>
        <p:nvCxnSpPr>
          <p:cNvPr id="73" name="Google Shape;73;p15"/>
          <p:cNvCxnSpPr/>
          <p:nvPr/>
        </p:nvCxnSpPr>
        <p:spPr>
          <a:xfrm flipH="1" rot="10800000">
            <a:off x="1621525" y="2426850"/>
            <a:ext cx="1157400" cy="111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4" name="Google Shape;74;p15"/>
          <p:cNvSpPr txBox="1"/>
          <p:nvPr/>
        </p:nvSpPr>
        <p:spPr>
          <a:xfrm>
            <a:off x="226900" y="2174850"/>
            <a:ext cx="13266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dk1"/>
                </a:solidFill>
              </a:rPr>
              <a:t>Dibujo</a:t>
            </a:r>
            <a:endParaRPr b="1" sz="2000">
              <a:solidFill>
                <a:schemeClr val="dk1"/>
              </a:solidFill>
            </a:endParaRPr>
          </a:p>
        </p:txBody>
      </p:sp>
      <p:cxnSp>
        <p:nvCxnSpPr>
          <p:cNvPr id="75" name="Google Shape;75;p15"/>
          <p:cNvCxnSpPr/>
          <p:nvPr/>
        </p:nvCxnSpPr>
        <p:spPr>
          <a:xfrm rot="10800000">
            <a:off x="6274300" y="3749675"/>
            <a:ext cx="710700" cy="5139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6" name="Google Shape;76;p15"/>
          <p:cNvSpPr txBox="1"/>
          <p:nvPr/>
        </p:nvSpPr>
        <p:spPr>
          <a:xfrm>
            <a:off x="7226900" y="4155700"/>
            <a:ext cx="10431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dk1"/>
                </a:solidFill>
              </a:rPr>
              <a:t>Datos</a:t>
            </a:r>
            <a:endParaRPr b="1" sz="2000">
              <a:solidFill>
                <a:schemeClr val="dk1"/>
              </a:solidFill>
            </a:endParaRPr>
          </a:p>
        </p:txBody>
      </p:sp>
      <p:cxnSp>
        <p:nvCxnSpPr>
          <p:cNvPr id="77" name="Google Shape;77;p15"/>
          <p:cNvCxnSpPr/>
          <p:nvPr/>
        </p:nvCxnSpPr>
        <p:spPr>
          <a:xfrm flipH="1">
            <a:off x="6146000" y="374200"/>
            <a:ext cx="1074300" cy="3516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8" name="Google Shape;78;p15"/>
          <p:cNvSpPr txBox="1"/>
          <p:nvPr/>
        </p:nvSpPr>
        <p:spPr>
          <a:xfrm>
            <a:off x="7395050" y="114750"/>
            <a:ext cx="17172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dk1"/>
                </a:solidFill>
              </a:rPr>
              <a:t>Ingredientes</a:t>
            </a:r>
            <a:endParaRPr b="1"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6"/>
          <p:cNvPicPr preferRelativeResize="0"/>
          <p:nvPr/>
        </p:nvPicPr>
        <p:blipFill rotWithShape="1">
          <a:blip r:embed="rId3">
            <a:alphaModFix/>
          </a:blip>
          <a:srcRect b="36976" l="31534" r="31849" t="36596"/>
          <a:stretch/>
        </p:blipFill>
        <p:spPr>
          <a:xfrm>
            <a:off x="2363150" y="171511"/>
            <a:ext cx="4707300" cy="4805412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 txBox="1"/>
          <p:nvPr/>
        </p:nvSpPr>
        <p:spPr>
          <a:xfrm>
            <a:off x="325550" y="253200"/>
            <a:ext cx="2037600" cy="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>
                <a:solidFill>
                  <a:schemeClr val="accent4"/>
                </a:solidFill>
              </a:rPr>
              <a:t>EJEMPLO 2</a:t>
            </a:r>
            <a:endParaRPr b="1" sz="2400">
              <a:solidFill>
                <a:schemeClr val="accent4"/>
              </a:solidFill>
            </a:endParaRPr>
          </a:p>
        </p:txBody>
      </p:sp>
      <p:cxnSp>
        <p:nvCxnSpPr>
          <p:cNvPr id="85" name="Google Shape;85;p16"/>
          <p:cNvCxnSpPr>
            <a:stCxn id="86" idx="3"/>
          </p:cNvCxnSpPr>
          <p:nvPr/>
        </p:nvCxnSpPr>
        <p:spPr>
          <a:xfrm flipH="1" rot="10800000">
            <a:off x="2042750" y="3468425"/>
            <a:ext cx="1932900" cy="538200"/>
          </a:xfrm>
          <a:prstGeom prst="straightConnector1">
            <a:avLst/>
          </a:prstGeom>
          <a:noFill/>
          <a:ln cap="flat" cmpd="sng" w="38100">
            <a:solidFill>
              <a:srgbClr val="134F5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6" name="Google Shape;86;p16"/>
          <p:cNvSpPr txBox="1"/>
          <p:nvPr/>
        </p:nvSpPr>
        <p:spPr>
          <a:xfrm>
            <a:off x="325550" y="3808175"/>
            <a:ext cx="17172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dk1"/>
                </a:solidFill>
              </a:rPr>
              <a:t>Nombre del</a:t>
            </a:r>
            <a:endParaRPr b="1"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dk1"/>
                </a:solidFill>
              </a:rPr>
              <a:t>queso</a:t>
            </a:r>
            <a:endParaRPr b="1" sz="2000">
              <a:solidFill>
                <a:schemeClr val="dk1"/>
              </a:solidFill>
            </a:endParaRPr>
          </a:p>
        </p:txBody>
      </p:sp>
      <p:cxnSp>
        <p:nvCxnSpPr>
          <p:cNvPr id="87" name="Google Shape;87;p16"/>
          <p:cNvCxnSpPr>
            <a:stCxn id="88" idx="1"/>
          </p:cNvCxnSpPr>
          <p:nvPr/>
        </p:nvCxnSpPr>
        <p:spPr>
          <a:xfrm rot="10800000">
            <a:off x="4955750" y="2388300"/>
            <a:ext cx="2435100" cy="1476900"/>
          </a:xfrm>
          <a:prstGeom prst="straightConnector1">
            <a:avLst/>
          </a:prstGeom>
          <a:noFill/>
          <a:ln cap="flat" cmpd="sng" w="38100">
            <a:solidFill>
              <a:srgbClr val="134F5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8" name="Google Shape;88;p16"/>
          <p:cNvSpPr txBox="1"/>
          <p:nvPr/>
        </p:nvSpPr>
        <p:spPr>
          <a:xfrm>
            <a:off x="7390850" y="3666750"/>
            <a:ext cx="13266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dk1"/>
                </a:solidFill>
              </a:rPr>
              <a:t>Dibujo</a:t>
            </a:r>
            <a:endParaRPr b="1" sz="2000">
              <a:solidFill>
                <a:schemeClr val="dk1"/>
              </a:solidFill>
            </a:endParaRPr>
          </a:p>
        </p:txBody>
      </p:sp>
      <p:cxnSp>
        <p:nvCxnSpPr>
          <p:cNvPr id="89" name="Google Shape;89;p16"/>
          <p:cNvCxnSpPr>
            <a:stCxn id="90" idx="3"/>
          </p:cNvCxnSpPr>
          <p:nvPr/>
        </p:nvCxnSpPr>
        <p:spPr>
          <a:xfrm>
            <a:off x="1401600" y="1770075"/>
            <a:ext cx="1328100" cy="371700"/>
          </a:xfrm>
          <a:prstGeom prst="straightConnector1">
            <a:avLst/>
          </a:prstGeom>
          <a:noFill/>
          <a:ln cap="flat" cmpd="sng" w="38100">
            <a:solidFill>
              <a:srgbClr val="134F5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0" name="Google Shape;90;p16"/>
          <p:cNvSpPr txBox="1"/>
          <p:nvPr/>
        </p:nvSpPr>
        <p:spPr>
          <a:xfrm>
            <a:off x="448500" y="1571625"/>
            <a:ext cx="9531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dk1"/>
                </a:solidFill>
              </a:rPr>
              <a:t>Datos</a:t>
            </a:r>
            <a:endParaRPr b="1" sz="2000">
              <a:solidFill>
                <a:schemeClr val="dk1"/>
              </a:solidFill>
            </a:endParaRPr>
          </a:p>
        </p:txBody>
      </p:sp>
      <p:cxnSp>
        <p:nvCxnSpPr>
          <p:cNvPr id="91" name="Google Shape;91;p16"/>
          <p:cNvCxnSpPr/>
          <p:nvPr/>
        </p:nvCxnSpPr>
        <p:spPr>
          <a:xfrm flipH="1">
            <a:off x="5746100" y="374200"/>
            <a:ext cx="1474200" cy="748800"/>
          </a:xfrm>
          <a:prstGeom prst="straightConnector1">
            <a:avLst/>
          </a:prstGeom>
          <a:noFill/>
          <a:ln cap="flat" cmpd="sng" w="38100">
            <a:solidFill>
              <a:srgbClr val="134F5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2" name="Google Shape;92;p16"/>
          <p:cNvSpPr txBox="1"/>
          <p:nvPr/>
        </p:nvSpPr>
        <p:spPr>
          <a:xfrm>
            <a:off x="7395050" y="114750"/>
            <a:ext cx="17172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dk1"/>
                </a:solidFill>
              </a:rPr>
              <a:t>Ingredientes</a:t>
            </a:r>
            <a:endParaRPr b="1"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7"/>
          <p:cNvPicPr preferRelativeResize="0"/>
          <p:nvPr/>
        </p:nvPicPr>
        <p:blipFill rotWithShape="1">
          <a:blip r:embed="rId3">
            <a:alphaModFix/>
          </a:blip>
          <a:srcRect b="10669" l="15210" r="17634" t="12181"/>
          <a:stretch/>
        </p:blipFill>
        <p:spPr>
          <a:xfrm>
            <a:off x="2419825" y="317500"/>
            <a:ext cx="4304348" cy="4317998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7"/>
          <p:cNvSpPr txBox="1"/>
          <p:nvPr/>
        </p:nvSpPr>
        <p:spPr>
          <a:xfrm>
            <a:off x="325550" y="253200"/>
            <a:ext cx="2037600" cy="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>
                <a:solidFill>
                  <a:schemeClr val="accent4"/>
                </a:solidFill>
              </a:rPr>
              <a:t>EJEMPLO 3</a:t>
            </a:r>
            <a:endParaRPr b="1" sz="2400">
              <a:solidFill>
                <a:schemeClr val="accent4"/>
              </a:solidFill>
            </a:endParaRPr>
          </a:p>
        </p:txBody>
      </p:sp>
      <p:cxnSp>
        <p:nvCxnSpPr>
          <p:cNvPr id="99" name="Google Shape;99;p17"/>
          <p:cNvCxnSpPr>
            <a:stCxn id="100" idx="3"/>
          </p:cNvCxnSpPr>
          <p:nvPr/>
        </p:nvCxnSpPr>
        <p:spPr>
          <a:xfrm flipH="1" rot="10800000">
            <a:off x="2042750" y="1206525"/>
            <a:ext cx="2262600" cy="145800"/>
          </a:xfrm>
          <a:prstGeom prst="straightConnector1">
            <a:avLst/>
          </a:prstGeom>
          <a:noFill/>
          <a:ln cap="flat" cmpd="sng" w="38100">
            <a:solidFill>
              <a:srgbClr val="FF2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0" name="Google Shape;100;p17"/>
          <p:cNvSpPr txBox="1"/>
          <p:nvPr/>
        </p:nvSpPr>
        <p:spPr>
          <a:xfrm>
            <a:off x="325550" y="1153875"/>
            <a:ext cx="17172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dk1"/>
                </a:solidFill>
              </a:rPr>
              <a:t>Nombre del</a:t>
            </a:r>
            <a:endParaRPr b="1"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dk1"/>
                </a:solidFill>
              </a:rPr>
              <a:t>queso</a:t>
            </a:r>
            <a:endParaRPr b="1" sz="2000">
              <a:solidFill>
                <a:schemeClr val="dk1"/>
              </a:solidFill>
            </a:endParaRPr>
          </a:p>
        </p:txBody>
      </p:sp>
      <p:cxnSp>
        <p:nvCxnSpPr>
          <p:cNvPr id="101" name="Google Shape;101;p17"/>
          <p:cNvCxnSpPr>
            <a:stCxn id="102" idx="3"/>
          </p:cNvCxnSpPr>
          <p:nvPr/>
        </p:nvCxnSpPr>
        <p:spPr>
          <a:xfrm flipH="1" rot="10800000">
            <a:off x="1847450" y="3062875"/>
            <a:ext cx="2397600" cy="65700"/>
          </a:xfrm>
          <a:prstGeom prst="straightConnector1">
            <a:avLst/>
          </a:prstGeom>
          <a:noFill/>
          <a:ln cap="flat" cmpd="sng" w="38100">
            <a:solidFill>
              <a:srgbClr val="FF2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2" name="Google Shape;102;p17"/>
          <p:cNvSpPr txBox="1"/>
          <p:nvPr/>
        </p:nvSpPr>
        <p:spPr>
          <a:xfrm>
            <a:off x="520850" y="2930125"/>
            <a:ext cx="13266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dk1"/>
                </a:solidFill>
              </a:rPr>
              <a:t>Dibujo</a:t>
            </a:r>
            <a:endParaRPr b="1" sz="2000">
              <a:solidFill>
                <a:schemeClr val="dk1"/>
              </a:solidFill>
            </a:endParaRPr>
          </a:p>
        </p:txBody>
      </p:sp>
      <p:cxnSp>
        <p:nvCxnSpPr>
          <p:cNvPr id="103" name="Google Shape;103;p17"/>
          <p:cNvCxnSpPr/>
          <p:nvPr/>
        </p:nvCxnSpPr>
        <p:spPr>
          <a:xfrm flipH="1">
            <a:off x="5892800" y="2286000"/>
            <a:ext cx="1600200" cy="825600"/>
          </a:xfrm>
          <a:prstGeom prst="straightConnector1">
            <a:avLst/>
          </a:prstGeom>
          <a:noFill/>
          <a:ln cap="flat" cmpd="sng" w="38100">
            <a:solidFill>
              <a:srgbClr val="FF2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4" name="Google Shape;104;p17"/>
          <p:cNvSpPr txBox="1"/>
          <p:nvPr/>
        </p:nvSpPr>
        <p:spPr>
          <a:xfrm>
            <a:off x="7661475" y="2007600"/>
            <a:ext cx="10449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dk1"/>
                </a:solidFill>
              </a:rPr>
              <a:t>Datos</a:t>
            </a:r>
            <a:endParaRPr b="1" sz="2000">
              <a:solidFill>
                <a:schemeClr val="dk1"/>
              </a:solidFill>
            </a:endParaRPr>
          </a:p>
        </p:txBody>
      </p:sp>
      <p:sp>
        <p:nvSpPr>
          <p:cNvPr id="105" name="Google Shape;105;p17"/>
          <p:cNvSpPr txBox="1"/>
          <p:nvPr/>
        </p:nvSpPr>
        <p:spPr>
          <a:xfrm>
            <a:off x="6724175" y="4238600"/>
            <a:ext cx="17172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dk1"/>
                </a:solidFill>
              </a:rPr>
              <a:t>Ingredientes</a:t>
            </a:r>
            <a:endParaRPr b="1" sz="2000">
              <a:solidFill>
                <a:schemeClr val="dk1"/>
              </a:solidFill>
            </a:endParaRPr>
          </a:p>
        </p:txBody>
      </p:sp>
      <p:cxnSp>
        <p:nvCxnSpPr>
          <p:cNvPr id="106" name="Google Shape;106;p17"/>
          <p:cNvCxnSpPr/>
          <p:nvPr/>
        </p:nvCxnSpPr>
        <p:spPr>
          <a:xfrm rot="10800000">
            <a:off x="5177575" y="4168250"/>
            <a:ext cx="1546500" cy="273600"/>
          </a:xfrm>
          <a:prstGeom prst="straightConnector1">
            <a:avLst/>
          </a:prstGeom>
          <a:noFill/>
          <a:ln cap="flat" cmpd="sng" w="38100">
            <a:solidFill>
              <a:srgbClr val="FF2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8"/>
          <p:cNvPicPr preferRelativeResize="0"/>
          <p:nvPr/>
        </p:nvPicPr>
        <p:blipFill rotWithShape="1">
          <a:blip r:embed="rId3">
            <a:alphaModFix/>
          </a:blip>
          <a:srcRect b="8121" l="0" r="0" t="9261"/>
          <a:stretch/>
        </p:blipFill>
        <p:spPr>
          <a:xfrm>
            <a:off x="1831263" y="434500"/>
            <a:ext cx="5481468" cy="45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8"/>
          <p:cNvSpPr txBox="1"/>
          <p:nvPr/>
        </p:nvSpPr>
        <p:spPr>
          <a:xfrm>
            <a:off x="325550" y="253200"/>
            <a:ext cx="2037600" cy="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>
                <a:solidFill>
                  <a:schemeClr val="accent4"/>
                </a:solidFill>
              </a:rPr>
              <a:t>EJEMPLO 4</a:t>
            </a:r>
            <a:endParaRPr b="1" sz="2400">
              <a:solidFill>
                <a:schemeClr val="accent4"/>
              </a:solidFill>
            </a:endParaRPr>
          </a:p>
        </p:txBody>
      </p:sp>
      <p:cxnSp>
        <p:nvCxnSpPr>
          <p:cNvPr id="113" name="Google Shape;113;p18"/>
          <p:cNvCxnSpPr>
            <a:stCxn id="114" idx="3"/>
          </p:cNvCxnSpPr>
          <p:nvPr/>
        </p:nvCxnSpPr>
        <p:spPr>
          <a:xfrm>
            <a:off x="2042750" y="1352325"/>
            <a:ext cx="1622700" cy="793800"/>
          </a:xfrm>
          <a:prstGeom prst="straightConnector1">
            <a:avLst/>
          </a:prstGeom>
          <a:noFill/>
          <a:ln cap="flat" cmpd="sng" w="38100">
            <a:solidFill>
              <a:srgbClr val="FF2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4" name="Google Shape;114;p18"/>
          <p:cNvSpPr txBox="1"/>
          <p:nvPr/>
        </p:nvSpPr>
        <p:spPr>
          <a:xfrm>
            <a:off x="325550" y="1153875"/>
            <a:ext cx="17172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dk1"/>
                </a:solidFill>
              </a:rPr>
              <a:t>Nombre del</a:t>
            </a:r>
            <a:endParaRPr b="1"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dk1"/>
                </a:solidFill>
              </a:rPr>
              <a:t>queso</a:t>
            </a:r>
            <a:endParaRPr b="1" sz="2000">
              <a:solidFill>
                <a:schemeClr val="dk1"/>
              </a:solidFill>
            </a:endParaRPr>
          </a:p>
        </p:txBody>
      </p:sp>
      <p:cxnSp>
        <p:nvCxnSpPr>
          <p:cNvPr id="115" name="Google Shape;115;p18"/>
          <p:cNvCxnSpPr>
            <a:stCxn id="116" idx="3"/>
          </p:cNvCxnSpPr>
          <p:nvPr/>
        </p:nvCxnSpPr>
        <p:spPr>
          <a:xfrm flipH="1" rot="10800000">
            <a:off x="1847450" y="3062875"/>
            <a:ext cx="2397600" cy="65700"/>
          </a:xfrm>
          <a:prstGeom prst="straightConnector1">
            <a:avLst/>
          </a:prstGeom>
          <a:noFill/>
          <a:ln cap="flat" cmpd="sng" w="38100">
            <a:solidFill>
              <a:srgbClr val="FF2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6" name="Google Shape;116;p18"/>
          <p:cNvSpPr txBox="1"/>
          <p:nvPr/>
        </p:nvSpPr>
        <p:spPr>
          <a:xfrm>
            <a:off x="520850" y="2930125"/>
            <a:ext cx="13266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dk1"/>
                </a:solidFill>
              </a:rPr>
              <a:t>Dibujo</a:t>
            </a:r>
            <a:endParaRPr b="1" sz="2000">
              <a:solidFill>
                <a:schemeClr val="dk1"/>
              </a:solidFill>
            </a:endParaRPr>
          </a:p>
        </p:txBody>
      </p:sp>
      <p:cxnSp>
        <p:nvCxnSpPr>
          <p:cNvPr id="117" name="Google Shape;117;p18"/>
          <p:cNvCxnSpPr>
            <a:stCxn id="118" idx="1"/>
          </p:cNvCxnSpPr>
          <p:nvPr/>
        </p:nvCxnSpPr>
        <p:spPr>
          <a:xfrm flipH="1">
            <a:off x="4593800" y="970050"/>
            <a:ext cx="2899200" cy="211800"/>
          </a:xfrm>
          <a:prstGeom prst="straightConnector1">
            <a:avLst/>
          </a:prstGeom>
          <a:noFill/>
          <a:ln cap="flat" cmpd="sng" w="38100">
            <a:solidFill>
              <a:srgbClr val="FF2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8" name="Google Shape;118;p18"/>
          <p:cNvSpPr txBox="1"/>
          <p:nvPr/>
        </p:nvSpPr>
        <p:spPr>
          <a:xfrm>
            <a:off x="7493000" y="771600"/>
            <a:ext cx="8184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dk1"/>
                </a:solidFill>
              </a:rPr>
              <a:t>Datos</a:t>
            </a:r>
            <a:endParaRPr b="1" sz="2000">
              <a:solidFill>
                <a:schemeClr val="dk1"/>
              </a:solidFill>
            </a:endParaRPr>
          </a:p>
        </p:txBody>
      </p:sp>
      <p:sp>
        <p:nvSpPr>
          <p:cNvPr id="119" name="Google Shape;119;p18"/>
          <p:cNvSpPr txBox="1"/>
          <p:nvPr/>
        </p:nvSpPr>
        <p:spPr>
          <a:xfrm>
            <a:off x="6724175" y="4238600"/>
            <a:ext cx="17172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dk1"/>
                </a:solidFill>
              </a:rPr>
              <a:t>Ingredientes</a:t>
            </a:r>
            <a:endParaRPr b="1" sz="2000">
              <a:solidFill>
                <a:schemeClr val="dk1"/>
              </a:solidFill>
            </a:endParaRPr>
          </a:p>
        </p:txBody>
      </p:sp>
      <p:cxnSp>
        <p:nvCxnSpPr>
          <p:cNvPr id="120" name="Google Shape;120;p18"/>
          <p:cNvCxnSpPr/>
          <p:nvPr/>
        </p:nvCxnSpPr>
        <p:spPr>
          <a:xfrm rot="10800000">
            <a:off x="5116375" y="4435850"/>
            <a:ext cx="1607700" cy="6000"/>
          </a:xfrm>
          <a:prstGeom prst="straightConnector1">
            <a:avLst/>
          </a:prstGeom>
          <a:noFill/>
          <a:ln cap="flat" cmpd="sng" w="38100">
            <a:solidFill>
              <a:srgbClr val="FF2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